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59" r:id="rId8"/>
    <p:sldId id="263" r:id="rId9"/>
    <p:sldId id="264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Γραμματεία" initials="Γ" lastIdx="2" clrIdx="0">
    <p:extLst>
      <p:ext uri="{19B8F6BF-5375-455C-9EA6-DF929625EA0E}">
        <p15:presenceInfo xmlns:p15="http://schemas.microsoft.com/office/powerpoint/2012/main" userId="Γραμματεί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7T12:35:20.13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7T12:58:17.826" idx="2">
    <p:pos x="7492" y="48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85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303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38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128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146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6555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529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05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607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204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450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A94F3-B664-4170-A6AB-13AACBC47726}" type="datetimeFigureOut">
              <a:rPr lang="el-GR" smtClean="0"/>
              <a:t>7/4/2021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93C38-B82F-4E6B-B939-B1CDAE95A3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535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466334" y="3272438"/>
            <a:ext cx="9144000" cy="1736167"/>
          </a:xfrm>
        </p:spPr>
        <p:txBody>
          <a:bodyPr>
            <a:normAutofit fontScale="90000"/>
          </a:bodyPr>
          <a:lstStyle/>
          <a:p>
            <a:r>
              <a:rPr lang="el-GR" i="1" dirty="0">
                <a:solidFill>
                  <a:schemeClr val="accent1">
                    <a:lumMod val="50000"/>
                  </a:schemeClr>
                </a:solidFill>
              </a:rPr>
              <a:t>«Ένα βράδυ που συνάντησε ο Καρυωτάκης τον </a:t>
            </a:r>
            <a:r>
              <a:rPr lang="el-GR" i="1" dirty="0" smtClean="0">
                <a:solidFill>
                  <a:schemeClr val="accent1">
                    <a:lumMod val="50000"/>
                  </a:schemeClr>
                </a:solidFill>
              </a:rPr>
              <a:t>Βαν </a:t>
            </a:r>
            <a:r>
              <a:rPr lang="el-GR" i="1" dirty="0" err="1" smtClean="0">
                <a:solidFill>
                  <a:schemeClr val="accent1">
                    <a:lumMod val="50000"/>
                  </a:schemeClr>
                </a:solidFill>
              </a:rPr>
              <a:t>Γκογκ</a:t>
            </a:r>
            <a:r>
              <a:rPr lang="el-GR" i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el-GR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698790" y="688187"/>
            <a:ext cx="7974226" cy="1655762"/>
          </a:xfrm>
        </p:spPr>
        <p:txBody>
          <a:bodyPr>
            <a:noAutofit/>
          </a:bodyPr>
          <a:lstStyle/>
          <a:p>
            <a:pPr algn="l"/>
            <a:r>
              <a:rPr lang="el-GR" sz="3600" u="sng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Μάθημα</a:t>
            </a:r>
            <a:r>
              <a:rPr lang="el-GR" sz="3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: Λογοτεχνία</a:t>
            </a:r>
          </a:p>
          <a:p>
            <a:pPr algn="l"/>
            <a:endParaRPr lang="el-GR" sz="20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l"/>
            <a:r>
              <a:rPr lang="el-GR" sz="3600" u="sng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Τάξη</a:t>
            </a:r>
            <a:r>
              <a:rPr lang="el-GR" sz="3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: Γ’ Γυμνασίου</a:t>
            </a:r>
            <a:endParaRPr lang="el-GR" sz="3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" y="223079"/>
            <a:ext cx="1956681" cy="19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88540" y="365125"/>
            <a:ext cx="10365260" cy="1325563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 smtClean="0">
                <a:solidFill>
                  <a:schemeClr val="accent1">
                    <a:lumMod val="50000"/>
                  </a:schemeClr>
                </a:solidFill>
              </a:rPr>
              <a:t>Εργασίες μαθητών</a:t>
            </a:r>
            <a:endParaRPr lang="el-G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07" t="7457" r="25401" b="6972"/>
          <a:stretch/>
        </p:blipFill>
        <p:spPr>
          <a:xfrm>
            <a:off x="988539" y="1680519"/>
            <a:ext cx="4100112" cy="4020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2324" y="5986977"/>
            <a:ext cx="253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Αμβροσίου Εύα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995" y="1690688"/>
            <a:ext cx="5075818" cy="40098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11979" y="5986977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Ζαρκάδας</a:t>
            </a:r>
            <a:r>
              <a:rPr lang="el-GR" dirty="0" smtClean="0"/>
              <a:t> Νίκος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039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                                            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l="18378" t="7784" r="19690" b="7117"/>
          <a:stretch/>
        </p:blipFill>
        <p:spPr>
          <a:xfrm>
            <a:off x="6223837" y="1128584"/>
            <a:ext cx="5727678" cy="442700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2" y="1027906"/>
            <a:ext cx="6025928" cy="4464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8897" y="5799438"/>
            <a:ext cx="287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Ανδρικόπουλος Αριστείδης</a:t>
            </a:r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1499286" y="5660938"/>
            <a:ext cx="2473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Σφύρλας</a:t>
            </a:r>
            <a:r>
              <a:rPr lang="el-GR" dirty="0" smtClean="0"/>
              <a:t> Γιάννης</a:t>
            </a:r>
          </a:p>
          <a:p>
            <a:r>
              <a:rPr lang="el-GR" dirty="0" err="1" smtClean="0"/>
              <a:t>Κουνάδης</a:t>
            </a:r>
            <a:r>
              <a:rPr lang="el-GR" dirty="0" smtClean="0"/>
              <a:t> Κωνσταντίνος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138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28" t="11243" r="29554" b="33477"/>
          <a:stretch/>
        </p:blipFill>
        <p:spPr>
          <a:xfrm>
            <a:off x="168819" y="840260"/>
            <a:ext cx="5582546" cy="420129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22303" t="11934" r="22242" b="19574"/>
          <a:stretch/>
        </p:blipFill>
        <p:spPr>
          <a:xfrm>
            <a:off x="5857533" y="840260"/>
            <a:ext cx="6047322" cy="4201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4746" y="5511113"/>
            <a:ext cx="188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Βελετάκου</a:t>
            </a:r>
            <a:r>
              <a:rPr lang="el-GR" dirty="0" smtClean="0"/>
              <a:t> Μαρία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8040130" y="5511113"/>
            <a:ext cx="164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Δρόσου </a:t>
            </a:r>
            <a:r>
              <a:rPr lang="el-GR" dirty="0" err="1" smtClean="0"/>
              <a:t>Βάλεια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273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536" y="176252"/>
            <a:ext cx="4121689" cy="269461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536" y="2791029"/>
            <a:ext cx="4136309" cy="327545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l="20992" t="11718" r="20763" b="15746"/>
          <a:stretch/>
        </p:blipFill>
        <p:spPr>
          <a:xfrm>
            <a:off x="343418" y="1392194"/>
            <a:ext cx="5915185" cy="4143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2484" y="5881816"/>
            <a:ext cx="257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Γερονικολόπουλος</a:t>
            </a:r>
            <a:r>
              <a:rPr lang="el-GR" dirty="0" smtClean="0"/>
              <a:t> Πάνος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8237838" y="6251148"/>
            <a:ext cx="235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Κολοκοτρώνης Γιώργος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3517557" y="428368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 δωμάτιο του Βαν </a:t>
            </a:r>
            <a:r>
              <a:rPr lang="el-GR" dirty="0" err="1" smtClean="0"/>
              <a:t>Γκογκ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4858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l="15085" t="19006" r="39934" b="20311"/>
          <a:stretch/>
        </p:blipFill>
        <p:spPr>
          <a:xfrm>
            <a:off x="2356021" y="74683"/>
            <a:ext cx="7520575" cy="5707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6715" y="5955957"/>
            <a:ext cx="197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Μαρμαρά Μαρίνα</a:t>
            </a:r>
          </a:p>
        </p:txBody>
      </p:sp>
    </p:spTree>
    <p:extLst>
      <p:ext uri="{BB962C8B-B14F-4D97-AF65-F5344CB8AC3E}">
        <p14:creationId xmlns:p14="http://schemas.microsoft.com/office/powerpoint/2010/main" val="299091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44" y="296168"/>
            <a:ext cx="3749854" cy="534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0185" y="5806096"/>
            <a:ext cx="2842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Αναγνωστοπούλου Χριστίνα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848" y="479795"/>
            <a:ext cx="6403733" cy="4841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2951" y="5806096"/>
            <a:ext cx="178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Ζώτος</a:t>
            </a:r>
            <a:r>
              <a:rPr lang="el-GR" dirty="0" smtClean="0"/>
              <a:t> Νεκτάριος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6400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l="26623" t="9054" r="26834" b="8714"/>
          <a:stretch/>
        </p:blipFill>
        <p:spPr>
          <a:xfrm>
            <a:off x="362466" y="238898"/>
            <a:ext cx="4467775" cy="4440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3827" y="5318210"/>
            <a:ext cx="222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Καρασαντές</a:t>
            </a:r>
            <a:r>
              <a:rPr lang="el-GR" dirty="0" smtClean="0"/>
              <a:t> Αχιλλέας</a:t>
            </a:r>
            <a:endParaRPr lang="el-GR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632" y="776385"/>
            <a:ext cx="6226583" cy="49111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63739" y="5832389"/>
            <a:ext cx="17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Πέππα</a:t>
            </a:r>
            <a:r>
              <a:rPr lang="el-GR" dirty="0" smtClean="0"/>
              <a:t> Έλενα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5267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027" y="345989"/>
            <a:ext cx="4563762" cy="6206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9567" y="4703806"/>
            <a:ext cx="208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Κωνσταντίνου Εβίτα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834758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57</Words>
  <Application>Microsoft Office PowerPoint</Application>
  <PresentationFormat>Ευρεία οθόνη</PresentationFormat>
  <Paragraphs>22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Θέμα του Office</vt:lpstr>
      <vt:lpstr>«Ένα βράδυ που συνάντησε ο Καρυωτάκης τον Βαν Γκογκ»</vt:lpstr>
      <vt:lpstr>Εργασίες μαθητών</vt:lpstr>
      <vt:lpstr>                                          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Γραμματεία</dc:creator>
  <cp:lastModifiedBy>Γραμματεία</cp:lastModifiedBy>
  <cp:revision>18</cp:revision>
  <dcterms:created xsi:type="dcterms:W3CDTF">2021-04-06T08:36:26Z</dcterms:created>
  <dcterms:modified xsi:type="dcterms:W3CDTF">2021-04-07T10:00:05Z</dcterms:modified>
</cp:coreProperties>
</file>